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79CA44-4645-43E7-8357-A96A090925EB}" type="datetimeFigureOut">
              <a:rPr lang="ru-RU" smtClean="0"/>
              <a:t>11.05.2011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E57812-CDDD-41E1-A2F2-93A52FBEA1F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64EC6-7AC4-49B7-9F0A-4073953E0F98}" type="datetimeFigureOut">
              <a:rPr lang="ru-RU" smtClean="0"/>
              <a:pPr/>
              <a:t>11.05.2011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E6C596E-6B92-4173-942B-047EDCC201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64EC6-7AC4-49B7-9F0A-4073953E0F98}" type="datetimeFigureOut">
              <a:rPr lang="ru-RU" smtClean="0"/>
              <a:pPr/>
              <a:t>11.05.2011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C596E-6B92-4173-942B-047EDCC201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64EC6-7AC4-49B7-9F0A-4073953E0F98}" type="datetimeFigureOut">
              <a:rPr lang="ru-RU" smtClean="0"/>
              <a:pPr/>
              <a:t>11.05.2011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C596E-6B92-4173-942B-047EDCC201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64EC6-7AC4-49B7-9F0A-4073953E0F98}" type="datetimeFigureOut">
              <a:rPr lang="ru-RU" smtClean="0"/>
              <a:pPr/>
              <a:t>11.05.2011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E6C596E-6B92-4173-942B-047EDCC201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64EC6-7AC4-49B7-9F0A-4073953E0F98}" type="datetimeFigureOut">
              <a:rPr lang="ru-RU" smtClean="0"/>
              <a:pPr/>
              <a:t>11.05.2011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C596E-6B92-4173-942B-047EDCC201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64EC6-7AC4-49B7-9F0A-4073953E0F98}" type="datetimeFigureOut">
              <a:rPr lang="ru-RU" smtClean="0"/>
              <a:pPr/>
              <a:t>11.05.2011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C596E-6B92-4173-942B-047EDCC201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64EC6-7AC4-49B7-9F0A-4073953E0F98}" type="datetimeFigureOut">
              <a:rPr lang="ru-RU" smtClean="0"/>
              <a:pPr/>
              <a:t>11.05.2011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E6C596E-6B92-4173-942B-047EDCC201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64EC6-7AC4-49B7-9F0A-4073953E0F98}" type="datetimeFigureOut">
              <a:rPr lang="ru-RU" smtClean="0"/>
              <a:pPr/>
              <a:t>11.05.2011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C596E-6B92-4173-942B-047EDCC201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64EC6-7AC4-49B7-9F0A-4073953E0F98}" type="datetimeFigureOut">
              <a:rPr lang="ru-RU" smtClean="0"/>
              <a:pPr/>
              <a:t>11.05.2011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C596E-6B92-4173-942B-047EDCC201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64EC6-7AC4-49B7-9F0A-4073953E0F98}" type="datetimeFigureOut">
              <a:rPr lang="ru-RU" smtClean="0"/>
              <a:pPr/>
              <a:t>11.05.2011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C596E-6B92-4173-942B-047EDCC201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64EC6-7AC4-49B7-9F0A-4073953E0F98}" type="datetimeFigureOut">
              <a:rPr lang="ru-RU" smtClean="0"/>
              <a:pPr/>
              <a:t>11.05.2011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C596E-6B92-4173-942B-047EDCC201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4D64EC6-7AC4-49B7-9F0A-4073953E0F98}" type="datetimeFigureOut">
              <a:rPr lang="ru-RU" smtClean="0"/>
              <a:pPr/>
              <a:t>11.05.2011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E6C596E-6B92-4173-942B-047EDCC201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936103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Хлеб – всему голова!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8104" y="1988840"/>
            <a:ext cx="3456384" cy="108012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6" name="Picture 2" descr="http://www.foodsmarket.info/_images/news/1945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556792"/>
            <a:ext cx="4852156" cy="472276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228184" y="5445224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Автор презентации 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Кельдюшова</a:t>
            </a:r>
            <a:r>
              <a:rPr lang="ru-RU" dirty="0" smtClean="0"/>
              <a:t> </a:t>
            </a:r>
            <a:r>
              <a:rPr lang="ru-RU" dirty="0" err="1" smtClean="0"/>
              <a:t>Гульсина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   </a:t>
            </a:r>
            <a:r>
              <a:rPr lang="ru-RU" dirty="0" err="1" smtClean="0"/>
              <a:t>Касыймовна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i="1" u="sng" dirty="0" smtClean="0">
                <a:solidFill>
                  <a:srgbClr val="FF0000"/>
                </a:solidFill>
              </a:rPr>
              <a:t>Свойства хлеба</a:t>
            </a:r>
            <a:endParaRPr lang="ru-RU" sz="6000" i="1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Не приедается</a:t>
            </a:r>
          </a:p>
          <a:p>
            <a:r>
              <a:rPr lang="ru-RU" sz="6000" dirty="0" smtClean="0"/>
              <a:t>Удивительный запах</a:t>
            </a:r>
          </a:p>
          <a:p>
            <a:r>
              <a:rPr lang="ru-RU" sz="6000" dirty="0" smtClean="0"/>
              <a:t>Удивительный вкус</a:t>
            </a:r>
            <a:endParaRPr lang="ru-RU" sz="60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Дорога Жизни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http://estb.msn.com/i/68/11416DD288F7C918689A69D2B6121D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800225" y="1635919"/>
            <a:ext cx="5695950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Дорога Жизни</a:t>
            </a:r>
            <a:endParaRPr lang="ru-RU" sz="6000" dirty="0"/>
          </a:p>
        </p:txBody>
      </p:sp>
      <p:pic>
        <p:nvPicPr>
          <p:cNvPr id="4" name="il_fi" descr="http://statehistory.ru/img_lib/blog/doroga_zhizni2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25548" y="1554163"/>
            <a:ext cx="7245303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Норма хлеба в блокадном Ленинграде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http://estb.msn.com/i/3D/FD2B3F65DA97D5155E3B454A234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628800"/>
            <a:ext cx="3960440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content.foto.mail.ru/mail/viza-vi/_answers/i-60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628800"/>
            <a:ext cx="348615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220072" y="4797152"/>
            <a:ext cx="39239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125 грамм блокадного хлеба</a:t>
            </a:r>
            <a:endParaRPr lang="ru-RU" sz="2000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Советы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Берите хлеба столько, сколько потребуется вам.</a:t>
            </a:r>
          </a:p>
          <a:p>
            <a:pPr lvl="0"/>
            <a:r>
              <a:rPr lang="ru-RU" dirty="0" smtClean="0"/>
              <a:t>Резать хлеб надо на чистой дощечке, крошки не выбрасывайте.</a:t>
            </a:r>
          </a:p>
          <a:p>
            <a:pPr lvl="0"/>
            <a:r>
              <a:rPr lang="ru-RU" dirty="0" smtClean="0"/>
              <a:t>Хранить хлеб лучше в специальных хлебницах.</a:t>
            </a:r>
          </a:p>
          <a:p>
            <a:pPr lvl="0"/>
            <a:r>
              <a:rPr lang="ru-RU" dirty="0" smtClean="0"/>
              <a:t>Выполняй такой завет: не бросай на землю хлеб.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Правила 5 «НЕ»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4400" dirty="0" smtClean="0"/>
              <a:t>Не браниться, когда во рту хлеб.</a:t>
            </a:r>
          </a:p>
          <a:p>
            <a:pPr lvl="0"/>
            <a:r>
              <a:rPr lang="ru-RU" sz="4400" dirty="0" smtClean="0"/>
              <a:t>Не брать грязными руками.</a:t>
            </a:r>
          </a:p>
          <a:p>
            <a:pPr lvl="0"/>
            <a:r>
              <a:rPr lang="ru-RU" sz="4400" dirty="0" smtClean="0"/>
              <a:t>Не лепить из мякиша фигурки.</a:t>
            </a:r>
          </a:p>
          <a:p>
            <a:pPr lvl="0"/>
            <a:r>
              <a:rPr lang="ru-RU" sz="4400" dirty="0" smtClean="0"/>
              <a:t>Не бросать хлеб.</a:t>
            </a:r>
          </a:p>
          <a:p>
            <a:pPr lvl="0"/>
            <a:r>
              <a:rPr lang="ru-RU" sz="4400" dirty="0" smtClean="0"/>
              <a:t>Не выносить  вместе с мусором.</a:t>
            </a:r>
          </a:p>
          <a:p>
            <a:endParaRPr lang="ru-RU" dirty="0" smtClean="0"/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Продолжи пословицу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6600" dirty="0" smtClean="0"/>
              <a:t>Хлеб - …</a:t>
            </a:r>
          </a:p>
          <a:p>
            <a:r>
              <a:rPr lang="ru-RU" sz="6600" dirty="0" smtClean="0"/>
              <a:t>Плох обед, …</a:t>
            </a:r>
          </a:p>
          <a:p>
            <a:r>
              <a:rPr lang="ru-RU" sz="6600" dirty="0" smtClean="0"/>
              <a:t>У голодного …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Берегите хлеб!</a:t>
            </a:r>
            <a:endParaRPr lang="ru-RU" sz="72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http://img1.liveinternet.ru/images/attach/c/2/70/38/70038671_1296505491_9801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31563" y="1554163"/>
            <a:ext cx="7233273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 smtClean="0"/>
              <a:t>Что общего ?</a:t>
            </a:r>
            <a:endParaRPr lang="ru-RU" dirty="0"/>
          </a:p>
        </p:txBody>
      </p:sp>
      <p:pic>
        <p:nvPicPr>
          <p:cNvPr id="4" name="main_image" descr="http://statics.photodom.com/photos/2007/07/27/42677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268760"/>
            <a:ext cx="252028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БАГЕЛ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1100740"/>
            <a:ext cx="1800200" cy="2400267"/>
          </a:xfrm>
          <a:prstGeom prst="rect">
            <a:avLst/>
          </a:prstGeom>
          <a:noFill/>
        </p:spPr>
      </p:pic>
      <p:pic>
        <p:nvPicPr>
          <p:cNvPr id="4100" name="Picture 4" descr=" (699x443, 114Kb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686280"/>
            <a:ext cx="4320480" cy="2738159"/>
          </a:xfrm>
          <a:prstGeom prst="rect">
            <a:avLst/>
          </a:prstGeom>
          <a:noFill/>
        </p:spPr>
      </p:pic>
      <p:pic>
        <p:nvPicPr>
          <p:cNvPr id="4102" name="Picture 6" descr=" (699x434, 37Kb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34739" y="1196752"/>
            <a:ext cx="3257741" cy="2304256"/>
          </a:xfrm>
          <a:prstGeom prst="rect">
            <a:avLst/>
          </a:prstGeom>
          <a:noFill/>
        </p:spPr>
      </p:pic>
      <p:pic>
        <p:nvPicPr>
          <p:cNvPr id="9" name="il_fi" descr="http://img0.liveinternet.ru/images/attach/c/2/66/731/66731689_1253395535_6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064" y="4005064"/>
            <a:ext cx="345638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u="sng" dirty="0" smtClean="0">
                <a:solidFill>
                  <a:srgbClr val="FF0000"/>
                </a:solidFill>
              </a:rPr>
              <a:t>История развития хлеба</a:t>
            </a:r>
            <a:endParaRPr lang="ru-RU" i="1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5400" dirty="0" smtClean="0"/>
              <a:t> Зёрна в сыром виде</a:t>
            </a:r>
          </a:p>
          <a:p>
            <a:r>
              <a:rPr lang="ru-RU" sz="5400" dirty="0" smtClean="0"/>
              <a:t> Мучнисто – зерновая  каша</a:t>
            </a:r>
          </a:p>
          <a:p>
            <a:r>
              <a:rPr lang="ru-RU" sz="5400" dirty="0" smtClean="0"/>
              <a:t> Пресные лепёшки</a:t>
            </a:r>
          </a:p>
          <a:p>
            <a:r>
              <a:rPr lang="ru-RU" sz="5400" dirty="0" smtClean="0"/>
              <a:t> Нежный хлеб</a:t>
            </a:r>
            <a:endParaRPr lang="ru-RU" sz="54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Пахарь на пашне</a:t>
            </a:r>
            <a:endParaRPr lang="ru-RU" dirty="0"/>
          </a:p>
        </p:txBody>
      </p:sp>
      <p:pic>
        <p:nvPicPr>
          <p:cNvPr id="4" name="Содержимое 3" descr="Международные соревнования пахарей стран-членов СЭВ. На пашне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556792"/>
            <a:ext cx="446408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Посевная </a:t>
            </a:r>
            <a:endParaRPr lang="ru-RU" dirty="0"/>
          </a:p>
        </p:txBody>
      </p:sp>
      <p:pic>
        <p:nvPicPr>
          <p:cNvPr id="4" name="Содержимое 3" descr="Сев ячменя на полях Зарноградского района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772816"/>
            <a:ext cx="648072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Уборочная страда</a:t>
            </a:r>
            <a:endParaRPr lang="ru-RU" dirty="0"/>
          </a:p>
        </p:txBody>
      </p:sp>
      <p:pic>
        <p:nvPicPr>
          <p:cNvPr id="4" name="il_fi" descr="http://prv3.lori-images.net/0000364343-preview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39552" y="1412776"/>
            <a:ext cx="8208912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Зерноток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il_fi" descr="http://rice.in.ua/img/dosgosp/00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844824"/>
            <a:ext cx="763284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Мельница </a:t>
            </a:r>
            <a:endParaRPr lang="ru-RU" dirty="0"/>
          </a:p>
        </p:txBody>
      </p:sp>
      <p:pic>
        <p:nvPicPr>
          <p:cNvPr id="4" name="Содержимое 3" descr="Из зерна нужно сделать муку. Раньше ее мололи на мельнице.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600200"/>
            <a:ext cx="3713460" cy="499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пекарне</a:t>
            </a:r>
            <a:endParaRPr lang="ru-RU" dirty="0"/>
          </a:p>
        </p:txBody>
      </p:sp>
      <p:pic>
        <p:nvPicPr>
          <p:cNvPr id="4" name="il_fi" descr="http://economy.buryatia.ru/images/content/bhp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8800"/>
            <a:ext cx="367240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l_fi" descr="http://agroneva.spb.ru/images/upload/%D0%91%D0%B0%D1%82%D0%BE%D0%BD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700808"/>
            <a:ext cx="4680520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130</TotalTime>
  <Words>152</Words>
  <Application>Microsoft Office PowerPoint</Application>
  <PresentationFormat>Экран (4:3)</PresentationFormat>
  <Paragraphs>40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Хлеб – всему голова!</vt:lpstr>
      <vt:lpstr>Что общего ?</vt:lpstr>
      <vt:lpstr>История развития хлеба</vt:lpstr>
      <vt:lpstr>Пахарь на пашне</vt:lpstr>
      <vt:lpstr>Посевная </vt:lpstr>
      <vt:lpstr>Уборочная страда</vt:lpstr>
      <vt:lpstr>Зерноток </vt:lpstr>
      <vt:lpstr>Мельница </vt:lpstr>
      <vt:lpstr>На пекарне</vt:lpstr>
      <vt:lpstr>Свойства хлеба</vt:lpstr>
      <vt:lpstr>Дорога Жизни</vt:lpstr>
      <vt:lpstr>Дорога Жизни</vt:lpstr>
      <vt:lpstr>Норма хлеба в блокадном Ленинграде</vt:lpstr>
      <vt:lpstr>Советы</vt:lpstr>
      <vt:lpstr>Правила 5 «НЕ»</vt:lpstr>
      <vt:lpstr>Продолжи пословицу</vt:lpstr>
      <vt:lpstr>Берегите хлеб!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Хлеб – всему голова!</dc:title>
  <dc:creator>Гульсина Кельдюшова</dc:creator>
  <cp:lastModifiedBy>Гульсина Кельдюшова</cp:lastModifiedBy>
  <cp:revision>14</cp:revision>
  <dcterms:created xsi:type="dcterms:W3CDTF">2011-05-04T05:35:46Z</dcterms:created>
  <dcterms:modified xsi:type="dcterms:W3CDTF">2011-05-11T07:16:12Z</dcterms:modified>
</cp:coreProperties>
</file>